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E5E80-1B71-4299-9A30-C9305C068F41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BF822-626B-41CE-9C05-F1A72133E2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D567-0F8B-4185-AA96-0A34A079AB1A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02CC-0396-4DA1-BC96-2DFF29F7B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D567-0F8B-4185-AA96-0A34A079AB1A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02CC-0396-4DA1-BC96-2DFF29F7B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D567-0F8B-4185-AA96-0A34A079AB1A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02CC-0396-4DA1-BC96-2DFF29F7B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D567-0F8B-4185-AA96-0A34A079AB1A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02CC-0396-4DA1-BC96-2DFF29F7B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D567-0F8B-4185-AA96-0A34A079AB1A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02CC-0396-4DA1-BC96-2DFF29F7B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D567-0F8B-4185-AA96-0A34A079AB1A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02CC-0396-4DA1-BC96-2DFF29F7B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D567-0F8B-4185-AA96-0A34A079AB1A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02CC-0396-4DA1-BC96-2DFF29F7B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D567-0F8B-4185-AA96-0A34A079AB1A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02CC-0396-4DA1-BC96-2DFF29F7B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D567-0F8B-4185-AA96-0A34A079AB1A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02CC-0396-4DA1-BC96-2DFF29F7B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D567-0F8B-4185-AA96-0A34A079AB1A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02CC-0396-4DA1-BC96-2DFF29F7B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4D567-0F8B-4185-AA96-0A34A079AB1A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B402CC-0396-4DA1-BC96-2DFF29F7B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4D567-0F8B-4185-AA96-0A34A079AB1A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402CC-0396-4DA1-BC96-2DFF29F7B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14546" y="3786190"/>
            <a:ext cx="4643470" cy="1115177"/>
          </a:xfrm>
          <a:prstGeom prst="rect">
            <a:avLst/>
          </a:prstGeom>
        </p:spPr>
        <p:txBody>
          <a:bodyPr vert="horz" wrap="square" lIns="0" tIns="7112" rIns="0" bIns="0" rtlCol="0">
            <a:spAutoFit/>
          </a:bodyPr>
          <a:lstStyle/>
          <a:p>
            <a:pPr marL="7112" marR="2845" algn="ctr">
              <a:spcBef>
                <a:spcPts val="56"/>
              </a:spcBef>
            </a:pPr>
            <a:r>
              <a:rPr sz="3600" b="1" spc="-25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sz="3600" b="1" spc="123" smtClean="0">
                <a:latin typeface="Times New Roman" pitchFamily="18" charset="0"/>
                <a:cs typeface="Times New Roman" pitchFamily="18" charset="0"/>
              </a:rPr>
              <a:t>MM</a:t>
            </a:r>
            <a:r>
              <a:rPr sz="3600" b="1" spc="8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sz="3600" b="1" spc="-134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spc="8" dirty="0" smtClean="0">
                <a:latin typeface="Times New Roman" pitchFamily="18" charset="0"/>
                <a:cs typeface="Times New Roman" pitchFamily="18" charset="0"/>
              </a:rPr>
              <a:t>soft </a:t>
            </a:r>
            <a:br>
              <a:rPr lang="en-US" sz="3600" b="1" spc="8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3600" b="1" spc="6" dirty="0" smtClean="0">
                <a:latin typeface="Times New Roman" pitchFamily="18" charset="0"/>
                <a:cs typeface="Times New Roman" pitchFamily="18" charset="0"/>
              </a:rPr>
              <a:t>MIS</a:t>
            </a:r>
            <a:endParaRPr sz="3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Arkaja Das appointed as Deputy Secretary, MoWCD">
            <a:extLst>
              <a:ext uri="{FF2B5EF4-FFF2-40B4-BE49-F238E27FC236}">
                <a16:creationId xmlns="" xmlns:a16="http://schemas.microsoft.com/office/drawing/2014/main" id="{E5B26A52-4580-44FD-BD93-AD1807246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40" y="0"/>
            <a:ext cx="2428860" cy="12144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MMVY-Progress-Report-1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428736"/>
            <a:ext cx="2643206" cy="2438223"/>
          </a:xfrm>
          <a:prstGeom prst="rect">
            <a:avLst/>
          </a:prstGeom>
        </p:spPr>
      </p:pic>
      <p:pic>
        <p:nvPicPr>
          <p:cNvPr id="12" name="Picture 11" descr="NIC logo 1 Bilingual sa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5857892"/>
            <a:ext cx="2357422" cy="790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capture-10-199-164-188-BackOffice-ManageNewBeneficiary-NewBeneficiary-2023-05-04-11_31_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1000108"/>
            <a:ext cx="5000660" cy="56847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428728" y="642918"/>
            <a:ext cx="628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Beneficiary Registration from Citizen Login</a:t>
            </a:r>
            <a:endParaRPr lang="en-US" sz="1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ck application status 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643050"/>
            <a:ext cx="8643966" cy="322347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8728" y="928670"/>
            <a:ext cx="628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Track Application Status from Citizen Login</a:t>
            </a:r>
            <a:endParaRPr lang="en-US" sz="1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1604" y="857232"/>
            <a:ext cx="628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Track Application Status from Citizen Login</a:t>
            </a:r>
            <a:endParaRPr lang="en-US" sz="1400" b="1" dirty="0"/>
          </a:p>
        </p:txBody>
      </p:sp>
      <p:pic>
        <p:nvPicPr>
          <p:cNvPr id="5" name="Picture 4" descr="track app status par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1500174"/>
            <a:ext cx="8501123" cy="29263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143116"/>
            <a:ext cx="9144000" cy="214314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THANKYOU</a:t>
            </a:r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57422" y="1071546"/>
            <a:ext cx="4286279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/>
            <a:r>
              <a:rPr lang="en-US" sz="1400" b="1" dirty="0" smtClean="0">
                <a:latin typeface="+mj-lt"/>
                <a:cs typeface="Calibri"/>
              </a:rPr>
              <a:t>PMMVYsoft MIS </a:t>
            </a:r>
            <a:r>
              <a:rPr lang="en-US" sz="1400" b="1" spc="-10" dirty="0" smtClean="0">
                <a:latin typeface="+mj-lt"/>
                <a:cs typeface="Calibri"/>
              </a:rPr>
              <a:t>L</a:t>
            </a:r>
            <a:r>
              <a:rPr lang="en-US" sz="1400" b="1" spc="-5" dirty="0" smtClean="0">
                <a:latin typeface="+mj-lt"/>
                <a:cs typeface="Calibri"/>
              </a:rPr>
              <a:t>o</a:t>
            </a:r>
            <a:r>
              <a:rPr lang="en-US" sz="1400" b="1" dirty="0" smtClean="0">
                <a:latin typeface="+mj-lt"/>
                <a:cs typeface="Calibri"/>
              </a:rPr>
              <a:t>gin</a:t>
            </a:r>
            <a:r>
              <a:rPr lang="en-US" sz="1400" b="1" spc="-15" dirty="0" smtClean="0">
                <a:latin typeface="+mj-lt"/>
                <a:cs typeface="Calibri"/>
              </a:rPr>
              <a:t> </a:t>
            </a:r>
            <a:r>
              <a:rPr lang="en-US" sz="1400" b="1" spc="-5" dirty="0" smtClean="0">
                <a:latin typeface="+mj-lt"/>
                <a:cs typeface="Calibri"/>
              </a:rPr>
              <a:t>Page</a:t>
            </a:r>
            <a:endParaRPr lang="en-US" sz="1400" dirty="0">
              <a:latin typeface="+mj-lt"/>
              <a:cs typeface="Calibri"/>
            </a:endParaRPr>
          </a:p>
        </p:txBody>
      </p:sp>
      <p:pic>
        <p:nvPicPr>
          <p:cNvPr id="8" name="Picture 7" descr="home page webs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500174"/>
            <a:ext cx="8429652" cy="4046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5857892"/>
            <a:ext cx="83582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/>
            <a:r>
              <a:rPr lang="en-US" sz="1400" spc="-1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Us</a:t>
            </a:r>
            <a:r>
              <a:rPr lang="en-US" sz="1400" spc="-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ers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-12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can  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sz="1400" spc="-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og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sz="1400" spc="-13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1400" spc="-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en-US" sz="1400" spc="-1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-13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-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1400" spc="-1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s </a:t>
            </a:r>
            <a:r>
              <a:rPr lang="en-US" sz="1400" spc="-12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-1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U</a:t>
            </a:r>
            <a:r>
              <a:rPr lang="en-US" sz="1400" spc="-2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sz="1400" spc="-1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sz="1400" spc="-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-10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b="1" u="sng" spc="-10" dirty="0" smtClean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ht</a:t>
            </a:r>
            <a:r>
              <a:rPr lang="en-US" sz="1400" b="1" u="sng" dirty="0" smtClean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1400" b="1" u="sng" spc="-20" dirty="0" smtClean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1400" b="1" u="sng" spc="-5" dirty="0" smtClean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</a:t>
            </a:r>
            <a:r>
              <a:rPr lang="en-US" sz="1400" b="1" u="sng" dirty="0" smtClean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:</a:t>
            </a:r>
            <a:r>
              <a:rPr lang="en-US" sz="1400" b="1" u="sng" spc="-10" dirty="0" smtClean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//pm</a:t>
            </a:r>
            <a:r>
              <a:rPr lang="en-US" sz="1400" b="1" u="sng" spc="-15" dirty="0" smtClean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mv</a:t>
            </a:r>
            <a:r>
              <a:rPr lang="en-US" sz="1400" b="1" u="sng" spc="-20" dirty="0" smtClean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y</a:t>
            </a:r>
            <a:r>
              <a:rPr lang="en-US" sz="1400" b="1" u="sng" dirty="0" smtClean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1400" b="1" u="sng" spc="-5" dirty="0" smtClean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nic</a:t>
            </a:r>
            <a:r>
              <a:rPr lang="en-US" sz="1400" b="1" u="sng" spc="-10" dirty="0" smtClean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en-US" sz="1400" b="1" u="sng" spc="-5" dirty="0" smtClean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en-US" sz="1400" b="1" dirty="0" smtClean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b="1" spc="-120" dirty="0" smtClean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US" sz="1400" spc="-1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1400" spc="-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-12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-10" dirty="0" smtClean="0">
                <a:latin typeface="+mj-lt"/>
                <a:ea typeface="Arial Unicode MS" pitchFamily="34" charset="-128"/>
                <a:cs typeface="Calibri" pitchFamily="34" charset="0"/>
              </a:rPr>
              <a:t>ac</a:t>
            </a:r>
            <a:r>
              <a:rPr lang="en-US" sz="1400" spc="-15" dirty="0" smtClean="0">
                <a:latin typeface="+mj-lt"/>
                <a:ea typeface="Arial Unicode MS" pitchFamily="34" charset="-128"/>
                <a:cs typeface="Calibri" pitchFamily="34" charset="0"/>
              </a:rPr>
              <a:t>c</a:t>
            </a:r>
            <a:r>
              <a:rPr lang="en-US" sz="1400" dirty="0" smtClean="0">
                <a:latin typeface="+mj-lt"/>
                <a:ea typeface="Arial Unicode MS" pitchFamily="34" charset="-128"/>
                <a:cs typeface="Calibri" pitchFamily="34" charset="0"/>
              </a:rPr>
              <a:t>ess</a:t>
            </a:r>
            <a:r>
              <a:rPr lang="en-US" sz="1400" spc="-5" dirty="0" smtClean="0">
                <a:latin typeface="+mj-lt"/>
                <a:ea typeface="Arial Unicode MS" pitchFamily="34" charset="-128"/>
                <a:cs typeface="Calibri" pitchFamily="34" charset="0"/>
              </a:rPr>
              <a:t>i</a:t>
            </a:r>
            <a:r>
              <a:rPr lang="en-US" sz="1400" dirty="0" smtClean="0">
                <a:latin typeface="+mj-lt"/>
                <a:ea typeface="Arial Unicode MS" pitchFamily="34" charset="-128"/>
                <a:cs typeface="Calibri" pitchFamily="34" charset="0"/>
              </a:rPr>
              <a:t>n</a:t>
            </a:r>
            <a:r>
              <a:rPr lang="en-US" sz="1400" spc="-10" dirty="0" smtClean="0">
                <a:latin typeface="+mj-lt"/>
                <a:ea typeface="Arial Unicode MS" pitchFamily="34" charset="-128"/>
                <a:cs typeface="Calibri" pitchFamily="34" charset="0"/>
              </a:rPr>
              <a:t>g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-13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-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1400" spc="-1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he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-13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PMMVYsoft MIS a</a:t>
            </a:r>
            <a:r>
              <a:rPr lang="en-US" sz="1400" spc="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1400" spc="-1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p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li</a:t>
            </a:r>
            <a:r>
              <a:rPr lang="en-US" sz="1400" spc="-1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ca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ti</a:t>
            </a:r>
            <a:r>
              <a:rPr lang="en-US" sz="1400" spc="-1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n. </a:t>
            </a:r>
          </a:p>
          <a:p>
            <a:pPr marL="12700"/>
            <a:r>
              <a:rPr lang="en-US" sz="1400" spc="-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li</a:t>
            </a:r>
            <a:r>
              <a:rPr lang="en-US" sz="1400" spc="-1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ck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-13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-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on </a:t>
            </a:r>
            <a:r>
              <a:rPr lang="en-US" sz="1400" b="1" spc="-1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en-US" sz="1400" b="1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OG</a:t>
            </a:r>
            <a:r>
              <a:rPr lang="en-US" sz="1400" b="1" spc="-1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IN</a:t>
            </a:r>
            <a:r>
              <a:rPr lang="en-US" sz="1400" b="1" spc="-2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-2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button</a:t>
            </a:r>
            <a:r>
              <a:rPr lang="en-US" sz="1400" b="1" spc="-2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avail</a:t>
            </a:r>
            <a:r>
              <a:rPr lang="en-US" sz="1400" spc="-1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bl</a:t>
            </a:r>
            <a:r>
              <a:rPr lang="en-US" sz="1400" spc="-1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1400" spc="-3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-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at</a:t>
            </a:r>
            <a:r>
              <a:rPr lang="en-US" sz="1400" spc="-3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-1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1400" spc="-1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1400" spc="-2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top 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ri</a:t>
            </a:r>
            <a:r>
              <a:rPr lang="en-US" sz="1400" spc="-2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g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1400" spc="-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1400" spc="-2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-1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co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r</a:t>
            </a:r>
            <a:r>
              <a:rPr lang="en-US" sz="1400" spc="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1400" spc="-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er</a:t>
            </a:r>
            <a:r>
              <a:rPr lang="en-US" sz="1400" spc="-3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-1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en-US" sz="1400" spc="-2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-1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lang="en-US" sz="1400" spc="-1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e</a:t>
            </a:r>
            <a:r>
              <a:rPr lang="en-US" sz="1400" spc="-1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-2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w</a:t>
            </a:r>
            <a:r>
              <a:rPr lang="en-US" sz="1400" spc="-1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eb</a:t>
            </a:r>
            <a:r>
              <a:rPr lang="en-US" sz="1400" spc="-2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1400" spc="-1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ppli</a:t>
            </a:r>
            <a:r>
              <a:rPr lang="en-US" sz="1400" spc="-1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c</a:t>
            </a:r>
            <a:r>
              <a:rPr lang="en-US" sz="1400" spc="-1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a</a:t>
            </a:r>
            <a:r>
              <a:rPr lang="en-US" sz="1400" spc="-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sz="1400" spc="-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o</a:t>
            </a:r>
            <a:r>
              <a:rPr lang="en-US" sz="1400" spc="5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n</a:t>
            </a:r>
            <a:r>
              <a:rPr lang="en-US" sz="1400" dirty="0" smtClean="0">
                <a:latin typeface="+mj-lt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endParaRPr lang="en-US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tizen login 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8501090" cy="4091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28728" y="785794"/>
            <a:ext cx="628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Citizen Login</a:t>
            </a:r>
            <a:endParaRPr lang="en-US" sz="14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in second 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214422"/>
            <a:ext cx="8643966" cy="413433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7290" y="785794"/>
            <a:ext cx="628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Citizen Login</a:t>
            </a:r>
            <a:endParaRPr lang="en-US" sz="1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in third step relation with beneficiar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8572528" cy="41969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0166" y="785794"/>
            <a:ext cx="628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Citizen Login</a:t>
            </a:r>
            <a:endParaRPr lang="en-US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de verification citiz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8643966" cy="42343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00166" y="785794"/>
            <a:ext cx="628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Citizen Login</a:t>
            </a:r>
            <a:endParaRPr lang="en-US" sz="14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count creation confirma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2700"/>
            <a:ext cx="9144000" cy="4292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0166" y="785794"/>
            <a:ext cx="628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Citizen Login</a:t>
            </a:r>
            <a:endParaRPr lang="en-US" sz="1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itizen login p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14422"/>
            <a:ext cx="8501090" cy="40911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85852" y="785794"/>
            <a:ext cx="628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Citizen Login</a:t>
            </a:r>
            <a:endParaRPr lang="en-US" sz="14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capture-10-199-164-188-BackOffice-ManageDashboard-Dashboard-2023-05-04-11_29_5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8143900" cy="42755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57290" y="785794"/>
            <a:ext cx="62865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Citizen Login Home Page</a:t>
            </a:r>
            <a:endParaRPr lang="en-US" sz="1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72</Words>
  <Application>Microsoft Office PowerPoint</Application>
  <PresentationFormat>On-screen Show (4:3)</PresentationFormat>
  <Paragraphs>15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PMMVYsoft  MIS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PMMVYsoft  MIS</dc:title>
  <dc:creator>hp</dc:creator>
  <cp:lastModifiedBy>NIC 3</cp:lastModifiedBy>
  <cp:revision>6</cp:revision>
  <dcterms:created xsi:type="dcterms:W3CDTF">2023-05-12T04:30:48Z</dcterms:created>
  <dcterms:modified xsi:type="dcterms:W3CDTF">2023-06-06T10:39:23Z</dcterms:modified>
</cp:coreProperties>
</file>